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1" r:id="rId3"/>
    <p:sldId id="257" r:id="rId4"/>
    <p:sldId id="363" r:id="rId5"/>
    <p:sldId id="280" r:id="rId6"/>
    <p:sldId id="365" r:id="rId7"/>
    <p:sldId id="364" r:id="rId8"/>
    <p:sldId id="376" r:id="rId9"/>
    <p:sldId id="367" r:id="rId10"/>
    <p:sldId id="366" r:id="rId11"/>
    <p:sldId id="368" r:id="rId12"/>
    <p:sldId id="369" r:id="rId13"/>
    <p:sldId id="370" r:id="rId14"/>
    <p:sldId id="371" r:id="rId15"/>
    <p:sldId id="375" r:id="rId16"/>
    <p:sldId id="377" r:id="rId17"/>
    <p:sldId id="34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8067" autoAdjust="0"/>
    <p:restoredTop sz="94660"/>
  </p:normalViewPr>
  <p:slideViewPr>
    <p:cSldViewPr snapToGrid="0">
      <p:cViewPr varScale="1">
        <p:scale>
          <a:sx n="83" d="100"/>
          <a:sy n="83" d="100"/>
        </p:scale>
        <p:origin x="-518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EC55B4A6-F6ED-41A2-91E7-92EA26A7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2E8005F-CED1-4621-9110-C690C6CDC9C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A3DF1-419F-4396-AE23-2FADD3683DAD}" type="datetimeFigureOut">
              <a:rPr lang="en-IN" smtClean="0"/>
              <a:pPr/>
              <a:t>18-03-2021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AC7E25C-2D8D-41AA-8748-E6D60FE01D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5D82668-E5B5-46EE-9C93-F2CE7B1769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D8C8-2A11-4FB2-BD5D-E4BDAB38F5E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28857821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6DFB3-D709-4817-8757-3B1955B6C311}" type="datetimeFigureOut">
              <a:rPr lang="en-IN" smtClean="0"/>
              <a:pPr/>
              <a:t>18-03-2021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57952-1A80-46FA-8548-9774038396A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05741509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C3C41B-E9E9-489D-B260-27118C51A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018C4B8-CEE0-48BD-992B-814D7C429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00E0641-E2DC-4375-B272-231AFBA64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D9D9-0201-491D-850A-4E48B8CC6FB5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14D9137-1D30-43E0-932D-1EB873CE0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75AB4F9-BFE1-4F47-8160-278C84DA0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3942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0BCFDE-0066-424F-8AD8-B8B63F4BB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9767B97-FA2A-4591-8DD4-3BF5963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0B81EE0-3A36-4DA0-8C70-B2F55A23D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8E471-E374-414F-ACAE-271604EC180C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C591D9F-1AA2-4DC0-ABDD-E386B07AD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B10BF8-EA9D-4436-8B54-135D36BD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739479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02BC0A2-01C6-47DB-93BE-DB08598B6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FBC7C24-10B7-4275-A1D4-1C14E6189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A7B6E22-37F2-4165-A9BB-2109D041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09059-F8BB-4ED7-ABCA-C2BF3D4995E6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056818C-8238-4212-9546-A9BA9398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C8C79E6-8F9D-4249-B9F7-352C3C52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9009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3F8CD0-CC09-4685-A6E3-C9BBA661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86E0423-F94B-4A20-BA08-6E113BA16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78F264F-4D1D-42F9-B1ED-BEA4739C0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5BB6-7F57-4C30-AECB-DA0D27197DA6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94B44A2-22EA-44B0-B219-7CB71AB84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008506A-7EAE-470A-B749-0B43FF1F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16908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2D3BCC-6658-4BBB-B1FE-8A51C995B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AD09F01-5596-4590-B4B8-A77BBB859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DF1DB20-F694-46E7-BA2E-E379D0D00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C85B2-39A4-4814-A92A-2973CDC9102C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434FA37-DFF6-49FE-A511-D986E443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FAE922A-582D-412F-8D08-1961EBDE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68632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D7A0B4-7DDD-456B-868E-04A488A16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EB7254B-1F41-4F92-8B68-9C674549E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14EA022-5DE4-44D3-9F22-F814D27A1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0BB7E97-0CE2-40EF-9035-BABECA59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293A2-8117-48A4-9605-23EE94DF99C3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CA4F199-F1D8-4F41-9729-74072316A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B038860-A321-47E1-A901-9A31ACA8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15668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1A48B7-EEB8-49FB-A0B5-6537290AA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7CDACF7-9B14-4029-B2E7-54EE46CF7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48BA818-DC40-495F-BA3A-ECE379EED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4E8DDCE-3A75-4288-862A-FEC0EAD1A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E44CC0A-DC5F-415B-8B31-0ABF5A8363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7000FD2E-C50D-41E4-B63A-E027608F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C8FC-84AC-4C10-ACC0-BD7AF63F7665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A3C346B-A211-4AB4-8CD0-78AECC55B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A3B9F66-7773-41D1-BAC7-1779C683F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964104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E723AA-C80A-48BC-AEC6-7DEB48525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AF2A346-0D1B-4256-9132-CB879CE96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B640-F7B0-4E9F-B479-2364AFCFD561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ED8BFEC-7F4E-42A1-8F8B-C963212FA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B37053D-177C-48FE-94BB-7D2BD7215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59716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AECB7B5B-8618-4598-A42F-E77A5E7A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55B1-F658-4E21-B29B-5C46404C65AF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FC4A9AA-34C8-47A8-8FB6-82529E447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95BD80E-88A3-4F3A-9F53-55EC3AC33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94171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DB5D3AA-A5E3-4783-9DBA-B91ABD3FA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6D636D-3601-4BD1-ACEB-BBC34281A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260A2C8-4279-438E-87E0-A01F76262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AB60658-7026-4AFD-BCDA-22137F6C8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6127A-0CB8-41EB-AC70-2B05AA20CEB4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EB0149A-2D3F-414A-8383-27F6EC7B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88A4C9F-0C49-4ED0-AEAE-CBB1E79D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05132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7ED40B7-5D4B-4A58-B13A-74F6D61D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AAFA2D4-EE9C-48E1-87D3-42D611AA0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E8C3D02-5D72-4538-BA17-9869B87C7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00D4831-4453-4D03-A9AA-7C6196C8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E169A-C6D0-47B8-83D4-F4CEB7EC43EC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356C28A-74DE-4994-8DF8-7BF27E18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25F87BE-663F-48C0-BE8A-EAA4B7686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426662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BE61CC49-6A6E-4458-B7D5-F57D53CA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AF71B4D-5EE4-4B37-8114-5D368C160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70161EA-61A4-45FE-B63D-DC877E80F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274BC-1E24-44A8-9040-DB21F7AFD224}" type="datetime1">
              <a:rPr lang="en-IN" smtClean="0"/>
              <a:pPr/>
              <a:t>18-03-2021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AC497DB-E57A-4B4A-A292-2720D15BC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3EC2572-16A3-43B1-A9DF-517466262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337745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kaushalya.tech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kaushalya.tech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telligence" TargetMode="External"/><Relationship Id="rId2" Type="http://schemas.openxmlformats.org/officeDocument/2006/relationships/hyperlink" Target="https://en.wikipedia.org/wiki/Computer_scienc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Human_mind" TargetMode="External"/><Relationship Id="rId4" Type="http://schemas.openxmlformats.org/officeDocument/2006/relationships/hyperlink" Target="https://en.wikipedia.org/wiki/Machine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rtificial_intelligence" TargetMode="External"/><Relationship Id="rId13" Type="http://schemas.openxmlformats.org/officeDocument/2006/relationships/hyperlink" Target="https://en.wikipedia.org/wiki/Speech_recognition" TargetMode="External"/><Relationship Id="rId3" Type="http://schemas.openxmlformats.org/officeDocument/2006/relationships/hyperlink" Target="https://dictionary.cambridge.org/dictionary/english/involve" TargetMode="External"/><Relationship Id="rId7" Type="http://schemas.openxmlformats.org/officeDocument/2006/relationships/hyperlink" Target="https://en.wikipedia.org/wiki/Computing_platform" TargetMode="External"/><Relationship Id="rId12" Type="http://schemas.openxmlformats.org/officeDocument/2006/relationships/hyperlink" Target="https://en.wikipedia.org/wiki/Natural_language_processing" TargetMode="External"/><Relationship Id="rId2" Type="http://schemas.openxmlformats.org/officeDocument/2006/relationships/hyperlink" Target="https://dictionary.cambridge.org/dictionary/english/relate" TargetMode="External"/><Relationship Id="rId16" Type="http://schemas.openxmlformats.org/officeDocument/2006/relationships/hyperlink" Target="https://en.wikipedia.org/wiki/Dialog_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ctionary.cambridge.org/dictionary/english/reason" TargetMode="External"/><Relationship Id="rId11" Type="http://schemas.openxmlformats.org/officeDocument/2006/relationships/hyperlink" Target="https://en.wikipedia.org/wiki/Automated_reasoning" TargetMode="External"/><Relationship Id="rId5" Type="http://schemas.openxmlformats.org/officeDocument/2006/relationships/hyperlink" Target="https://dictionary.cambridge.org/dictionary/english/thinking" TargetMode="External"/><Relationship Id="rId15" Type="http://schemas.openxmlformats.org/officeDocument/2006/relationships/hyperlink" Target="https://en.wikipedia.org/wiki/Human%E2%80%93computer_interaction" TargetMode="External"/><Relationship Id="rId10" Type="http://schemas.openxmlformats.org/officeDocument/2006/relationships/hyperlink" Target="https://en.wikipedia.org/wiki/Machine_learning" TargetMode="External"/><Relationship Id="rId4" Type="http://schemas.openxmlformats.org/officeDocument/2006/relationships/hyperlink" Target="https://dictionary.cambridge.org/dictionary/english/process" TargetMode="External"/><Relationship Id="rId9" Type="http://schemas.openxmlformats.org/officeDocument/2006/relationships/hyperlink" Target="https://en.wikipedia.org/wiki/Signal_processing" TargetMode="External"/><Relationship Id="rId14" Type="http://schemas.openxmlformats.org/officeDocument/2006/relationships/hyperlink" Target="https://en.wikipedia.org/wiki/Computer_visi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1574"/>
            <a:ext cx="9144000" cy="935575"/>
          </a:xfrm>
        </p:spPr>
        <p:txBody>
          <a:bodyPr>
            <a:normAutofit/>
          </a:bodyPr>
          <a:lstStyle/>
          <a:p>
            <a:r>
              <a:rPr lang="en-IN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 to AI,ML,DL</a:t>
            </a:r>
            <a:endParaRPr lang="en-IN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Raghu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Prasad </a:t>
            </a:r>
            <a:r>
              <a:rPr lang="en-IN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Konandur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www.kaushalya.tech</a:t>
            </a:r>
            <a:endParaRPr lang="en-IN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raghuprasadkonandur@kaushalya.tech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4423507-69B1-4DDE-954A-E8D22BA0C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682" y="534696"/>
            <a:ext cx="2309060" cy="211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76708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Google’s AI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10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0C8E8C0-0C92-4DF4-AB87-BD99CD387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19200" y="1418253"/>
            <a:ext cx="10134600" cy="458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06513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Personal Assistants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11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85C7048-0C90-4047-B1E3-544E255253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524000" y="1614196"/>
            <a:ext cx="9144000" cy="460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28515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Recommendation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12</a:t>
            </a:fld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66D9294B-5273-4ABE-A7D4-6C55E0632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26367" y="1539552"/>
            <a:ext cx="4273421" cy="44600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393448C5-B5B3-4971-B4A9-F5FE935F2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43600" y="1309687"/>
            <a:ext cx="5410200" cy="453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0646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Face/Object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13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346C261E-6505-4E77-9584-2A53A8813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11335" y="1539551"/>
            <a:ext cx="5165530" cy="46728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7C462027-A6A9-48BC-993A-C772AFBAE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76865" y="1539551"/>
            <a:ext cx="5003800" cy="467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77682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Healthcare chatbots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14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73F7F59-8402-4097-87CA-70C01F5314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05069" y="1343682"/>
            <a:ext cx="5190931" cy="51491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F990EDF-F6F6-4070-B2BE-EE769E766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62869" y="1296955"/>
            <a:ext cx="5190931" cy="51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68329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15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1CB0FD6-7E4C-4298-8122-3ABD03204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40971" y="1478618"/>
            <a:ext cx="9535886" cy="473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20525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in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16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B93BDC6-1AB8-40EB-9690-D9AB96E14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35" y="2017957"/>
            <a:ext cx="5640465" cy="40096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BA1BE0C5-634C-4C62-9F31-57F0B7DC9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875" y="2017956"/>
            <a:ext cx="6059607" cy="398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52692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9131"/>
            <a:ext cx="9144000" cy="935575"/>
          </a:xfrm>
        </p:spPr>
        <p:txBody>
          <a:bodyPr>
            <a:normAutofit fontScale="90000"/>
          </a:bodyPr>
          <a:lstStyle/>
          <a:p>
            <a:r>
              <a:rPr lang="en-IN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IN" sz="4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Thank </a:t>
            </a:r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Raghu</a:t>
            </a:r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 Prasad </a:t>
            </a:r>
            <a:r>
              <a:rPr lang="en-IN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Konandur</a:t>
            </a:r>
            <a:endParaRPr lang="en-IN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www.kaushalya.tech</a:t>
            </a:r>
            <a:endParaRPr lang="en-IN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raghuprasadkonandur@kaushalya.tech</a:t>
            </a:r>
          </a:p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4423507-69B1-4DDE-954A-E8D22BA0C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682" y="534696"/>
            <a:ext cx="2309060" cy="211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11424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1D3BD-21ED-4200-A35D-5864E79F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0EAE32C-01B9-4D24-8F7D-680E6749A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Raghu Prasad – BE, MS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Total of 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27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years of experience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7 years as a lecturer in an Engineering College</a:t>
            </a:r>
          </a:p>
          <a:p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20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Years into IT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companies like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CISCO,CSC,ICICI,First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Apex – NTT Data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Currently into Corporate training and consultancy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corporates and public sector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Service Offerings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In person/On-line/Corporate/Academic Institutes</a:t>
            </a:r>
          </a:p>
          <a:p>
            <a:r>
              <a:rPr lang="en-IN" sz="2900" b="1" dirty="0">
                <a:latin typeface="Arial" panose="020B0604020202020204" pitchFamily="34" charset="0"/>
                <a:cs typeface="Arial" panose="020B0604020202020204" pitchFamily="34" charset="0"/>
              </a:rPr>
              <a:t>Consultancy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Consultant to vendor of Atal Tinkering Lab/ECIL-ECIT,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Incarnus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Healthcare Service Provider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Java,Python,Web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technologies,Java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Script technologies (MEAN stack),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IOT,Test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Automation,Machine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Learning,Artificial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Intelligence,ERP,.NET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Philips,L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T,NextGen,Incarnus,Aspire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system,BGS-IT,Sindhi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College,Malnad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Enginering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B College of Management, REVA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University,Nagarjuna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Engineering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College,Dayanand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Sagar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University,Acharya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 Institute of </a:t>
            </a:r>
            <a:r>
              <a:rPr lang="en-IN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Technology,NIE</a:t>
            </a:r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Mysore,NIT-Imphal,etc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403244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Introduction to AI,ML and Deep Learning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Introduction to Cognitive Computing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Applications of Artificial Intelligence</a:t>
            </a:r>
          </a:p>
          <a:p>
            <a:r>
              <a:rPr lang="en-IN" dirty="0" smtClean="0">
                <a:latin typeface="Arial" panose="020B0604020202020204" pitchFamily="34" charset="0"/>
                <a:cs typeface="Arial" panose="020B0604020202020204" pitchFamily="34" charset="0"/>
              </a:rPr>
              <a:t>History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of AI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69199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Artificial Intelligence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 </a:t>
            </a:r>
            <a:r>
              <a:rPr lang="en-US" dirty="0">
                <a:hlinkClick r:id="rId2" tooltip="Computer science"/>
              </a:rPr>
              <a:t>computer science</a:t>
            </a:r>
            <a:r>
              <a:rPr lang="en-US" dirty="0"/>
              <a:t>, </a:t>
            </a:r>
            <a:r>
              <a:rPr lang="en-US" b="1" dirty="0"/>
              <a:t>artificial intelligence</a:t>
            </a:r>
            <a:r>
              <a:rPr lang="en-US" dirty="0"/>
              <a:t> (</a:t>
            </a:r>
            <a:r>
              <a:rPr lang="en-US" b="1" dirty="0"/>
              <a:t>AI</a:t>
            </a:r>
            <a:r>
              <a:rPr lang="en-US" dirty="0"/>
              <a:t>), sometimes called </a:t>
            </a:r>
            <a:r>
              <a:rPr lang="en-US" b="1" dirty="0"/>
              <a:t>machine intelligence</a:t>
            </a:r>
            <a:r>
              <a:rPr lang="en-US" dirty="0"/>
              <a:t>, is </a:t>
            </a:r>
            <a:r>
              <a:rPr lang="en-US" dirty="0">
                <a:hlinkClick r:id="rId3" tooltip="Intelligence"/>
              </a:rPr>
              <a:t>intelligence</a:t>
            </a:r>
            <a:r>
              <a:rPr lang="en-US" dirty="0"/>
              <a:t> demonstrated by </a:t>
            </a:r>
            <a:r>
              <a:rPr lang="en-US" dirty="0">
                <a:hlinkClick r:id="rId4" tooltip="Machine"/>
              </a:rPr>
              <a:t>machines</a:t>
            </a:r>
            <a:r>
              <a:rPr lang="en-US" dirty="0"/>
              <a:t>, in contrast to the </a:t>
            </a:r>
            <a:r>
              <a:rPr lang="en-US" b="1" dirty="0"/>
              <a:t>natural intelligence</a:t>
            </a:r>
            <a:r>
              <a:rPr lang="en-US" dirty="0"/>
              <a:t> displayed by humans. Colloquially, the term "artificial intelligence" is often used to describe machines (or computers) that mimic "cognitive" functions that humans associate with the </a:t>
            </a:r>
            <a:r>
              <a:rPr lang="en-US" dirty="0">
                <a:hlinkClick r:id="rId5" tooltip="Human mind"/>
              </a:rPr>
              <a:t>human mind</a:t>
            </a:r>
            <a:r>
              <a:rPr lang="en-US" dirty="0"/>
              <a:t>, such as "learning" and "problem solving"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8060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Cognitive Computing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u="sng" dirty="0">
                <a:hlinkClick r:id="rId2" tooltip="relating"/>
              </a:rPr>
              <a:t>Cognitive  - </a:t>
            </a:r>
          </a:p>
          <a:p>
            <a:r>
              <a:rPr lang="en-US" b="1" u="sng" dirty="0">
                <a:hlinkClick r:id="rId2" tooltip="relating"/>
              </a:rPr>
              <a:t>Relating</a:t>
            </a:r>
            <a:r>
              <a:rPr lang="en-US" b="1" dirty="0"/>
              <a:t> to or </a:t>
            </a:r>
            <a:r>
              <a:rPr lang="en-US" b="1" dirty="0">
                <a:hlinkClick r:id="rId3" tooltip="involving"/>
              </a:rPr>
              <a:t>involving</a:t>
            </a:r>
            <a:r>
              <a:rPr lang="en-US" b="1" dirty="0"/>
              <a:t> the </a:t>
            </a:r>
            <a:r>
              <a:rPr lang="en-US" b="1" dirty="0">
                <a:hlinkClick r:id="rId4" tooltip="processes"/>
              </a:rPr>
              <a:t>processes</a:t>
            </a:r>
            <a:r>
              <a:rPr lang="en-US" b="1" dirty="0"/>
              <a:t> of </a:t>
            </a:r>
            <a:r>
              <a:rPr lang="en-US" b="1" dirty="0">
                <a:hlinkClick r:id="rId5" tooltip="thinking"/>
              </a:rPr>
              <a:t>thinking</a:t>
            </a:r>
            <a:r>
              <a:rPr lang="en-US" b="1" dirty="0"/>
              <a:t> and </a:t>
            </a:r>
            <a:r>
              <a:rPr lang="en-US" b="1" dirty="0">
                <a:hlinkClick r:id="rId6" tooltip="reasoning"/>
              </a:rPr>
              <a:t>reasoning</a:t>
            </a:r>
            <a:endParaRPr lang="en-US" b="1" dirty="0"/>
          </a:p>
          <a:p>
            <a:r>
              <a:rPr lang="en-US" b="1" dirty="0"/>
              <a:t>Cognitive computing</a:t>
            </a:r>
            <a:r>
              <a:rPr lang="en-US" dirty="0"/>
              <a:t> (</a:t>
            </a:r>
            <a:r>
              <a:rPr lang="en-US" b="1" dirty="0"/>
              <a:t>CC</a:t>
            </a:r>
            <a:r>
              <a:rPr lang="en-US" dirty="0"/>
              <a:t>) describes </a:t>
            </a:r>
            <a:r>
              <a:rPr lang="en-US" dirty="0">
                <a:hlinkClick r:id="rId7" tooltip="Computing platform"/>
              </a:rPr>
              <a:t>technology platforms</a:t>
            </a:r>
            <a:r>
              <a:rPr lang="en-US" dirty="0"/>
              <a:t> that, broadly speaking, are based on the scientific disciplines of </a:t>
            </a:r>
            <a:r>
              <a:rPr lang="en-US" dirty="0">
                <a:hlinkClick r:id="rId8" tooltip="Artificial intelligence"/>
              </a:rPr>
              <a:t>artificial intelligence</a:t>
            </a:r>
            <a:r>
              <a:rPr lang="en-US" dirty="0"/>
              <a:t> and </a:t>
            </a:r>
            <a:r>
              <a:rPr lang="en-US" dirty="0">
                <a:hlinkClick r:id="rId9" tooltip="Signal processing"/>
              </a:rPr>
              <a:t>signal processing</a:t>
            </a:r>
            <a:r>
              <a:rPr lang="en-US" dirty="0"/>
              <a:t>. These platforms encompass </a:t>
            </a:r>
            <a:r>
              <a:rPr lang="en-US" dirty="0">
                <a:hlinkClick r:id="rId10" tooltip="Machine learning"/>
              </a:rPr>
              <a:t>machine learning</a:t>
            </a:r>
            <a:r>
              <a:rPr lang="en-US" dirty="0"/>
              <a:t>, </a:t>
            </a:r>
            <a:r>
              <a:rPr lang="en-US" dirty="0">
                <a:hlinkClick r:id="rId11" tooltip="Automated reasoning"/>
              </a:rPr>
              <a:t>reasoning</a:t>
            </a:r>
            <a:r>
              <a:rPr lang="en-US" dirty="0"/>
              <a:t>, </a:t>
            </a:r>
            <a:r>
              <a:rPr lang="en-US" dirty="0">
                <a:hlinkClick r:id="rId12" tooltip="Natural language processing"/>
              </a:rPr>
              <a:t>natural language processing</a:t>
            </a:r>
            <a:r>
              <a:rPr lang="en-US" dirty="0"/>
              <a:t>, </a:t>
            </a:r>
            <a:r>
              <a:rPr lang="en-US" dirty="0">
                <a:hlinkClick r:id="rId13" tooltip="Speech recognition"/>
              </a:rPr>
              <a:t>speech recognition</a:t>
            </a:r>
            <a:r>
              <a:rPr lang="en-US" dirty="0"/>
              <a:t> and </a:t>
            </a:r>
            <a:r>
              <a:rPr lang="en-US" dirty="0">
                <a:hlinkClick r:id="rId14" tooltip="Computer vision"/>
              </a:rPr>
              <a:t>vision</a:t>
            </a:r>
            <a:r>
              <a:rPr lang="en-US" dirty="0"/>
              <a:t> (object recognition), </a:t>
            </a:r>
            <a:r>
              <a:rPr lang="en-US" dirty="0">
                <a:hlinkClick r:id="rId15" tooltip="Human–computer interaction"/>
              </a:rPr>
              <a:t>human–computer interaction</a:t>
            </a:r>
            <a:r>
              <a:rPr lang="en-US" dirty="0"/>
              <a:t>, </a:t>
            </a:r>
            <a:r>
              <a:rPr lang="en-US" dirty="0">
                <a:hlinkClick r:id="rId16" tooltip="Dialog system"/>
              </a:rPr>
              <a:t>dialog</a:t>
            </a:r>
            <a:r>
              <a:rPr lang="en-US" dirty="0"/>
              <a:t> and narrative generation, among other technologies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990669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AI/ML/DL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6</a:t>
            </a:fld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A6C7DA0E-04D5-4830-B98D-BC00BA6A0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754155" y="1662111"/>
            <a:ext cx="9078686" cy="451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8375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Artificial Intelligence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7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E3D26BC-EF1E-49DD-B6B5-8B8E084C8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13207" y="1492898"/>
            <a:ext cx="10565585" cy="522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76031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8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C376FEC-7B49-40D0-9138-4319452F0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8280010" y="18119"/>
            <a:ext cx="3891534" cy="1325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F9F82A4D-6480-4555-9CA1-184EE9C003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33500" y="647700"/>
            <a:ext cx="9525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39822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Google’s AI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9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00EF5C9-A694-4C2E-9725-BE92D289E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332414" y="1446245"/>
            <a:ext cx="9527171" cy="534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79144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10321</TotalTime>
  <Words>221</Words>
  <Application>Microsoft Office PowerPoint</Application>
  <PresentationFormat>Custom</PresentationFormat>
  <Paragraphs>127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Introduction to AI,ML,DL</vt:lpstr>
      <vt:lpstr>Introduction</vt:lpstr>
      <vt:lpstr>Topics</vt:lpstr>
      <vt:lpstr>What is Artificial Intelligence ?</vt:lpstr>
      <vt:lpstr>What is Cognitive Computing ?</vt:lpstr>
      <vt:lpstr>What is AI/ML/DL ?</vt:lpstr>
      <vt:lpstr>What is Artificial Intelligence ?</vt:lpstr>
      <vt:lpstr>AI – History</vt:lpstr>
      <vt:lpstr>Google’s AI Products</vt:lpstr>
      <vt:lpstr>Google’s AI Products</vt:lpstr>
      <vt:lpstr>Personal Assistants</vt:lpstr>
      <vt:lpstr>Recommendation Systems</vt:lpstr>
      <vt:lpstr>Face/Object detection</vt:lpstr>
      <vt:lpstr>AI – Healthcare chatbots</vt:lpstr>
      <vt:lpstr>AI – History</vt:lpstr>
      <vt:lpstr>AI in News</vt:lpstr>
      <vt:lpstr> 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Basics</dc:title>
  <dc:creator>raghu prasad</dc:creator>
  <cp:lastModifiedBy>lenovo</cp:lastModifiedBy>
  <cp:revision>644</cp:revision>
  <dcterms:created xsi:type="dcterms:W3CDTF">2017-06-25T15:07:02Z</dcterms:created>
  <dcterms:modified xsi:type="dcterms:W3CDTF">2021-03-18T08:45:46Z</dcterms:modified>
</cp:coreProperties>
</file>

<file path=docProps/thumbnail.jpeg>
</file>